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Fy7M0WbgVRWyWzWp1n4z6v4Yq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AAA8F8-3727-4665-8D4F-B4D373B9055D}">
  <a:tblStyle styleId="{1DAAA8F8-3727-4665-8D4F-B4D373B905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" d="100"/>
          <a:sy n="12" d="100"/>
        </p:scale>
        <p:origin x="24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0" y="695325"/>
            <a:ext cx="0" cy="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69941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95325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44" name="Google Shape;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429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2227263" y="11501438"/>
            <a:ext cx="27949525" cy="274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>
            <a:spLocks noGrp="1"/>
          </p:cNvSpPr>
          <p:nvPr>
            <p:ph type="ctrTitle"/>
          </p:nvPr>
        </p:nvSpPr>
        <p:spPr>
          <a:xfrm>
            <a:off x="4051300" y="7070725"/>
            <a:ext cx="24303038" cy="1504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subTitle" idx="1"/>
          </p:nvPr>
        </p:nvSpPr>
        <p:spPr>
          <a:xfrm>
            <a:off x="4051300" y="22693313"/>
            <a:ext cx="24303038" cy="1043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4"/>
          <p:cNvSpPr txBox="1">
            <a:spLocks noGrp="1"/>
          </p:cNvSpPr>
          <p:nvPr>
            <p:ph type="title"/>
          </p:nvPr>
        </p:nvSpPr>
        <p:spPr>
          <a:xfrm rot="5400000">
            <a:off x="8375651" y="17114838"/>
            <a:ext cx="36615687" cy="6986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body" idx="1"/>
          </p:nvPr>
        </p:nvSpPr>
        <p:spPr>
          <a:xfrm rot="5400000">
            <a:off x="-5675312" y="10202863"/>
            <a:ext cx="36615687" cy="20810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1"/>
          </p:nvPr>
        </p:nvSpPr>
        <p:spPr>
          <a:xfrm rot="5400000">
            <a:off x="2494757" y="11233944"/>
            <a:ext cx="27414537" cy="2794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6"/>
          <p:cNvSpPr>
            <a:spLocks noGrp="1"/>
          </p:cNvSpPr>
          <p:nvPr>
            <p:ph type="pic" idx="2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body" idx="2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2232025" y="2300288"/>
            <a:ext cx="27947938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2232025" y="10591800"/>
            <a:ext cx="13708063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2"/>
          </p:nvPr>
        </p:nvSpPr>
        <p:spPr>
          <a:xfrm>
            <a:off x="2232025" y="15782925"/>
            <a:ext cx="13708063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3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4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2227263" y="11501438"/>
            <a:ext cx="13898562" cy="274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16278225" y="11501438"/>
            <a:ext cx="13898563" cy="2741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211388" y="10771188"/>
            <a:ext cx="27947937" cy="17973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/>
          <p:nvPr/>
        </p:nvSpPr>
        <p:spPr>
          <a:xfrm>
            <a:off x="1728787" y="5005387"/>
            <a:ext cx="28946475" cy="119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7200"/>
              <a:buFont typeface="Arial"/>
              <a:buNone/>
            </a:pPr>
            <a:r>
              <a:rPr lang="en-US" sz="7200" b="1" i="0" u="none" strike="noStrike" cap="non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Título </a:t>
            </a:r>
            <a:r>
              <a:rPr lang="en-US" sz="7200" b="0" i="0" u="none" strike="noStrike" cap="non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(em Arial Bold 72pt ou 60pt)</a:t>
            </a:r>
            <a:endParaRPr/>
          </a:p>
        </p:txBody>
      </p:sp>
      <p:sp>
        <p:nvSpPr>
          <p:cNvPr id="47" name="Google Shape;47;p1"/>
          <p:cNvSpPr txBox="1"/>
          <p:nvPr/>
        </p:nvSpPr>
        <p:spPr>
          <a:xfrm>
            <a:off x="5184775" y="6892925"/>
            <a:ext cx="22034500" cy="12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Nomes dos autores (até seis autores), Arial Negrito corpo 40pt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da Unidade, Arial Regular corpo 30pt</a:t>
            </a:r>
            <a:endParaRPr/>
          </a:p>
        </p:txBody>
      </p:sp>
      <p:sp>
        <p:nvSpPr>
          <p:cNvPr id="48" name="Google Shape;48;p1"/>
          <p:cNvSpPr txBox="1"/>
          <p:nvPr/>
        </p:nvSpPr>
        <p:spPr>
          <a:xfrm>
            <a:off x="16527462" y="36134675"/>
            <a:ext cx="14763750" cy="10080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  <p:sp>
        <p:nvSpPr>
          <p:cNvPr id="49" name="Google Shape;49;p1"/>
          <p:cNvSpPr txBox="1"/>
          <p:nvPr/>
        </p:nvSpPr>
        <p:spPr>
          <a:xfrm>
            <a:off x="1046162" y="9577387"/>
            <a:ext cx="14758987" cy="10080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50" name="Google Shape;50;p1"/>
          <p:cNvSpPr txBox="1"/>
          <p:nvPr/>
        </p:nvSpPr>
        <p:spPr>
          <a:xfrm>
            <a:off x="16527462" y="10972800"/>
            <a:ext cx="14762162" cy="411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em Arial Regular tamanho 32pt, podendo ser reduzido para até 24pt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  <a:endParaRPr/>
          </a:p>
        </p:txBody>
      </p:sp>
      <p:sp>
        <p:nvSpPr>
          <p:cNvPr id="51" name="Google Shape;51;p1"/>
          <p:cNvSpPr txBox="1"/>
          <p:nvPr/>
        </p:nvSpPr>
        <p:spPr>
          <a:xfrm>
            <a:off x="16527462" y="9577387"/>
            <a:ext cx="14762162" cy="10080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/>
          </a:p>
        </p:txBody>
      </p:sp>
      <p:sp>
        <p:nvSpPr>
          <p:cNvPr id="52" name="Google Shape;52;p1"/>
          <p:cNvSpPr txBox="1"/>
          <p:nvPr/>
        </p:nvSpPr>
        <p:spPr>
          <a:xfrm>
            <a:off x="16527462" y="37571362"/>
            <a:ext cx="14763750" cy="3386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Erat volupat Ut enim a]dminim veriam, Et duisautem vel eum irere dolor ]sint occaecat cupidiat non provident.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Similtempor.tempor.tempor.temporErat volupat Ut enim a]dminim veriam, Et duisautem vel eum irere dolor autem vel eum irere dolor in reprehenderit involupat velit esse molestale, ]sint occaecat cupidiat non provident.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Similtempor.tempor.tempor.tempor.Erat volupat Ut enim a]dminim veriam, Et duisautem vel eum irere dolor  volupat velit esse molestale, vel illum dolore eu At vero eos et justo odio]sint occaecat </a:t>
            </a:r>
            <a:endParaRPr/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4">
            <a:alphaModFix/>
          </a:blip>
          <a:srcRect r="77534"/>
          <a:stretch/>
        </p:blipFill>
        <p:spPr>
          <a:xfrm>
            <a:off x="24885650" y="385762"/>
            <a:ext cx="5803900" cy="307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"/>
          <p:cNvSpPr txBox="1"/>
          <p:nvPr/>
        </p:nvSpPr>
        <p:spPr>
          <a:xfrm>
            <a:off x="1042987" y="10972800"/>
            <a:ext cx="14762162" cy="411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em Arial Regular tamanho 32pt, podendo ser reduzido para até 24pt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  <a:endParaRPr/>
          </a:p>
        </p:txBody>
      </p:sp>
      <p:sp>
        <p:nvSpPr>
          <p:cNvPr id="55" name="Google Shape;55;p1"/>
          <p:cNvSpPr txBox="1"/>
          <p:nvPr/>
        </p:nvSpPr>
        <p:spPr>
          <a:xfrm>
            <a:off x="1046162" y="16778287"/>
            <a:ext cx="14758987" cy="10080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Métodos</a:t>
            </a:r>
            <a:endParaRPr/>
          </a:p>
        </p:txBody>
      </p:sp>
      <p:sp>
        <p:nvSpPr>
          <p:cNvPr id="56" name="Google Shape;56;p1"/>
          <p:cNvSpPr txBox="1"/>
          <p:nvPr/>
        </p:nvSpPr>
        <p:spPr>
          <a:xfrm>
            <a:off x="16529050" y="18173700"/>
            <a:ext cx="14762162" cy="411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em Arial Regular tamanho 32pt, podendo ser reduzido para até 24pt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  <a:endParaRPr/>
          </a:p>
        </p:txBody>
      </p:sp>
      <p:sp>
        <p:nvSpPr>
          <p:cNvPr id="57" name="Google Shape;57;p1"/>
          <p:cNvSpPr txBox="1"/>
          <p:nvPr/>
        </p:nvSpPr>
        <p:spPr>
          <a:xfrm>
            <a:off x="16529050" y="16778287"/>
            <a:ext cx="14762162" cy="10080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/>
          </a:p>
        </p:txBody>
      </p:sp>
      <p:sp>
        <p:nvSpPr>
          <p:cNvPr id="58" name="Google Shape;58;p1"/>
          <p:cNvSpPr txBox="1"/>
          <p:nvPr/>
        </p:nvSpPr>
        <p:spPr>
          <a:xfrm>
            <a:off x="1044575" y="18173700"/>
            <a:ext cx="14762162" cy="411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em Arial Regular tamanho 32pt, podendo ser reduzido para até 24pt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  <a:endParaRPr/>
          </a:p>
        </p:txBody>
      </p:sp>
      <p:sp>
        <p:nvSpPr>
          <p:cNvPr id="59" name="Google Shape;59;p1"/>
          <p:cNvSpPr txBox="1"/>
          <p:nvPr/>
        </p:nvSpPr>
        <p:spPr>
          <a:xfrm>
            <a:off x="1047750" y="36134675"/>
            <a:ext cx="14758987" cy="10080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/>
          </a:p>
        </p:txBody>
      </p:sp>
      <p:sp>
        <p:nvSpPr>
          <p:cNvPr id="60" name="Google Shape;60;p1"/>
          <p:cNvSpPr txBox="1"/>
          <p:nvPr/>
        </p:nvSpPr>
        <p:spPr>
          <a:xfrm>
            <a:off x="1046162" y="37571362"/>
            <a:ext cx="14762162" cy="411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em Arial Regular tamanho 32pt, podendo ser reduzido para até 24pt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  <a:endParaRPr/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0925" y="23017162"/>
            <a:ext cx="14754225" cy="110664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2" name="Google Shape;62;p1"/>
          <p:cNvGraphicFramePr/>
          <p:nvPr/>
        </p:nvGraphicFramePr>
        <p:xfrm>
          <a:off x="16710025" y="22936200"/>
          <a:ext cx="14397037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6" imgW="14397037" imgH="5867400" progId="">
                  <p:embed/>
                </p:oleObj>
              </mc:Choice>
              <mc:Fallback>
                <p:oleObj r:id="rId6" imgW="14397037" imgH="5867400" progId="">
                  <p:embed/>
                  <p:pic>
                    <p:nvPicPr>
                      <p:cNvPr id="62" name="Google Shape;62;p1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16710025" y="22936200"/>
                        <a:ext cx="14397037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Google Shape;63;p1"/>
          <p:cNvGraphicFramePr/>
          <p:nvPr/>
        </p:nvGraphicFramePr>
        <p:xfrm>
          <a:off x="16527462" y="29227462"/>
          <a:ext cx="14795475" cy="4760900"/>
        </p:xfrm>
        <a:graphic>
          <a:graphicData uri="http://schemas.openxmlformats.org/drawingml/2006/table">
            <a:tbl>
              <a:tblPr>
                <a:noFill/>
                <a:tableStyleId>{1DAAA8F8-3727-4665-8D4F-B4D373B9055D}</a:tableStyleId>
              </a:tblPr>
              <a:tblGrid>
                <a:gridCol w="2928925"/>
                <a:gridCol w="2930525"/>
                <a:gridCol w="2928925"/>
                <a:gridCol w="2930525"/>
                <a:gridCol w="3076575"/>
              </a:tblGrid>
              <a:tr h="952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300"/>
                        <a:buFont typeface="Calibri"/>
                        <a:buNone/>
                      </a:pPr>
                      <a:r>
                        <a:rPr lang="en-US" sz="33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L="92075" marR="92075" marT="47875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B3B3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</a:tr>
              <a:tr h="950900"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rtl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300"/>
                        <a:buFont typeface="Arial"/>
                        <a:buNone/>
                      </a:pPr>
                      <a:r>
                        <a:rPr lang="en-US" sz="33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exemplo</a:t>
                      </a:r>
                      <a:endParaRPr/>
                    </a:p>
                  </a:txBody>
                  <a:tcPr marL="92075" marR="92075" marT="76750" marB="4787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pic>
        <p:nvPicPr>
          <p:cNvPr id="64" name="Google Shape;64;p1"/>
          <p:cNvPicPr preferRelativeResize="0"/>
          <p:nvPr/>
        </p:nvPicPr>
        <p:blipFill rotWithShape="1">
          <a:blip r:embed="rId8">
            <a:alphaModFix/>
          </a:blip>
          <a:srcRect t="89" b="79"/>
          <a:stretch/>
        </p:blipFill>
        <p:spPr>
          <a:xfrm>
            <a:off x="1068387" y="884237"/>
            <a:ext cx="19010313" cy="3144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953</Words>
  <Application>Microsoft Office PowerPoint</Application>
  <PresentationFormat>Personalizar</PresentationFormat>
  <Paragraphs>49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.</dc:creator>
  <cp:lastModifiedBy>Veronica Maria Vasconcelos Freire</cp:lastModifiedBy>
  <cp:revision>1</cp:revision>
  <dcterms:created xsi:type="dcterms:W3CDTF">2011-03-25T12:53:15Z</dcterms:created>
  <dcterms:modified xsi:type="dcterms:W3CDTF">2024-07-04T17:21:44Z</dcterms:modified>
</cp:coreProperties>
</file>