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1" r:id="rId2"/>
    <p:sldMasterId id="2147483673" r:id="rId3"/>
    <p:sldMasterId id="2147483685" r:id="rId4"/>
    <p:sldMasterId id="2147483697" r:id="rId5"/>
  </p:sldMasterIdLst>
  <p:notesMasterIdLst>
    <p:notesMasterId r:id="rId9"/>
  </p:notesMasterIdLst>
  <p:sldIdLst>
    <p:sldId id="256" r:id="rId6"/>
    <p:sldId id="257" r:id="rId7"/>
    <p:sldId id="258" r:id="rId8"/>
  </p:sldIdLst>
  <p:sldSz cx="9144000" cy="6858000" type="screen4x3"/>
  <p:notesSz cx="6796088" cy="992505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jnFI162+aQvL86vIOM8HWkEQ7di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customschemas.google.com/relationships/presentationmetadata" Target="metadata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6796087" cy="992505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Google Shape;4;n"/>
          <p:cNvSpPr/>
          <p:nvPr/>
        </p:nvSpPr>
        <p:spPr>
          <a:xfrm>
            <a:off x="0" y="0"/>
            <a:ext cx="6796087" cy="992505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Google Shape;5;n"/>
          <p:cNvSpPr txBox="1"/>
          <p:nvPr/>
        </p:nvSpPr>
        <p:spPr>
          <a:xfrm>
            <a:off x="0" y="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Google Shape;6;n"/>
          <p:cNvSpPr txBox="1"/>
          <p:nvPr/>
        </p:nvSpPr>
        <p:spPr>
          <a:xfrm>
            <a:off x="3851275" y="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Google Shape;7;n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7"/>
            <a:ext cx="4959350" cy="37195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" name="Google Shape;8;n"/>
          <p:cNvSpPr txBox="1">
            <a:spLocks noGrp="1"/>
          </p:cNvSpPr>
          <p:nvPr>
            <p:ph type="body" idx="1"/>
          </p:nvPr>
        </p:nvSpPr>
        <p:spPr>
          <a:xfrm>
            <a:off x="906462" y="4714875"/>
            <a:ext cx="4981575" cy="4464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9" name="Google Shape;9;n"/>
          <p:cNvSpPr txBox="1"/>
          <p:nvPr/>
        </p:nvSpPr>
        <p:spPr>
          <a:xfrm>
            <a:off x="0" y="942975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Google Shape;10;n"/>
          <p:cNvSpPr txBox="1">
            <a:spLocks noGrp="1"/>
          </p:cNvSpPr>
          <p:nvPr>
            <p:ph type="sldNum" idx="12"/>
          </p:nvPr>
        </p:nvSpPr>
        <p:spPr>
          <a:xfrm>
            <a:off x="3851275" y="9429750"/>
            <a:ext cx="2943225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247592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:notes"/>
          <p:cNvSpPr txBox="1"/>
          <p:nvPr/>
        </p:nvSpPr>
        <p:spPr>
          <a:xfrm>
            <a:off x="3851275" y="9429750"/>
            <a:ext cx="2943225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/>
          </a:p>
        </p:txBody>
      </p:sp>
      <p:sp>
        <p:nvSpPr>
          <p:cNvPr id="274" name="Google Shape;274;p1:notes"/>
          <p:cNvSpPr txBox="1"/>
          <p:nvPr/>
        </p:nvSpPr>
        <p:spPr>
          <a:xfrm>
            <a:off x="3851275" y="9429750"/>
            <a:ext cx="2944812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5" name="Google Shape;27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76" name="Google Shape;276;p1:notes"/>
          <p:cNvSpPr txBox="1">
            <a:spLocks noGrp="1"/>
          </p:cNvSpPr>
          <p:nvPr>
            <p:ph type="body" idx="1"/>
          </p:nvPr>
        </p:nvSpPr>
        <p:spPr>
          <a:xfrm>
            <a:off x="906462" y="4714875"/>
            <a:ext cx="4983162" cy="4465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21797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:notes"/>
          <p:cNvSpPr txBox="1"/>
          <p:nvPr/>
        </p:nvSpPr>
        <p:spPr>
          <a:xfrm>
            <a:off x="3851275" y="9429750"/>
            <a:ext cx="2943225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/>
          </a:p>
        </p:txBody>
      </p:sp>
      <p:sp>
        <p:nvSpPr>
          <p:cNvPr id="283" name="Google Shape;283;p2:notes"/>
          <p:cNvSpPr txBox="1"/>
          <p:nvPr/>
        </p:nvSpPr>
        <p:spPr>
          <a:xfrm>
            <a:off x="3851275" y="9429750"/>
            <a:ext cx="2944812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4" name="Google Shape;2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85" name="Google Shape;285;p2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7187" cy="4465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853371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3:notes"/>
          <p:cNvSpPr txBox="1"/>
          <p:nvPr/>
        </p:nvSpPr>
        <p:spPr>
          <a:xfrm>
            <a:off x="3851275" y="9429750"/>
            <a:ext cx="2943225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/>
          </a:p>
        </p:txBody>
      </p:sp>
      <p:sp>
        <p:nvSpPr>
          <p:cNvPr id="292" name="Google Shape;292;p3:notes"/>
          <p:cNvSpPr txBox="1"/>
          <p:nvPr/>
        </p:nvSpPr>
        <p:spPr>
          <a:xfrm>
            <a:off x="3851275" y="9429750"/>
            <a:ext cx="2944812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3" name="Google Shape;29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0938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94" name="Google Shape;294;p3:notes"/>
          <p:cNvSpPr txBox="1">
            <a:spLocks noGrp="1"/>
          </p:cNvSpPr>
          <p:nvPr>
            <p:ph type="body" idx="1"/>
          </p:nvPr>
        </p:nvSpPr>
        <p:spPr>
          <a:xfrm>
            <a:off x="906462" y="4714875"/>
            <a:ext cx="4983162" cy="4465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9054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 Personalizado">
  <p:cSld name="Layout Personalizado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685800" y="463550"/>
            <a:ext cx="7769225" cy="1433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1825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8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8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>
            <a:lvl1pPr marL="457200" lvl="0" indent="-228600" algn="l">
              <a:spcBef>
                <a:spcPts val="8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60" name="Google Shape;60;p1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1825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>
            <a:spLocks noGrp="1"/>
          </p:cNvSpPr>
          <p:nvPr>
            <p:ph type="title"/>
          </p:nvPr>
        </p:nvSpPr>
        <p:spPr>
          <a:xfrm>
            <a:off x="685800" y="463550"/>
            <a:ext cx="7769225" cy="1433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69225" cy="3976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lvl="0" indent="-228600" algn="l">
              <a:spcBef>
                <a:spcPts val="8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1825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lvl="0" algn="ctr">
              <a:spcBef>
                <a:spcPts val="80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spcBef>
                <a:spcPts val="70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600"/>
              </a:spcBef>
              <a:spcAft>
                <a:spcPts val="0"/>
              </a:spcAft>
              <a:buSzPts val="2400"/>
              <a:buNone/>
              <a:defRPr/>
            </a:lvl3pPr>
            <a:lvl4pPr lvl="3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1825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7"/>
          <p:cNvSpPr txBox="1">
            <a:spLocks noGrp="1"/>
          </p:cNvSpPr>
          <p:nvPr>
            <p:ph type="dt" idx="10"/>
          </p:nvPr>
        </p:nvSpPr>
        <p:spPr>
          <a:xfrm>
            <a:off x="457200" y="6246812"/>
            <a:ext cx="212883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7"/>
          <p:cNvSpPr txBox="1">
            <a:spLocks noGrp="1"/>
          </p:cNvSpPr>
          <p:nvPr>
            <p:ph type="ftr" idx="11"/>
          </p:nvPr>
        </p:nvSpPr>
        <p:spPr>
          <a:xfrm>
            <a:off x="3127375" y="6246812"/>
            <a:ext cx="289718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7"/>
          <p:cNvSpPr txBox="1">
            <a:spLocks noGrp="1"/>
          </p:cNvSpPr>
          <p:nvPr>
            <p:ph type="sldNum" idx="12"/>
          </p:nvPr>
        </p:nvSpPr>
        <p:spPr>
          <a:xfrm>
            <a:off x="6556375" y="6246812"/>
            <a:ext cx="212883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1"/>
          <p:cNvSpPr txBox="1">
            <a:spLocks noGrp="1"/>
          </p:cNvSpPr>
          <p:nvPr>
            <p:ph type="title"/>
          </p:nvPr>
        </p:nvSpPr>
        <p:spPr>
          <a:xfrm rot="5400000">
            <a:off x="5003007" y="1899443"/>
            <a:ext cx="5308600" cy="205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1"/>
          <p:cNvSpPr txBox="1">
            <a:spLocks noGrp="1"/>
          </p:cNvSpPr>
          <p:nvPr>
            <p:ph type="body" idx="1"/>
          </p:nvPr>
        </p:nvSpPr>
        <p:spPr>
          <a:xfrm rot="5400000">
            <a:off x="812800" y="-82550"/>
            <a:ext cx="53086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dt" idx="10"/>
          </p:nvPr>
        </p:nvSpPr>
        <p:spPr>
          <a:xfrm>
            <a:off x="457200" y="6246812"/>
            <a:ext cx="212883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1"/>
          <p:cNvSpPr txBox="1">
            <a:spLocks noGrp="1"/>
          </p:cNvSpPr>
          <p:nvPr>
            <p:ph type="ftr" idx="11"/>
          </p:nvPr>
        </p:nvSpPr>
        <p:spPr>
          <a:xfrm>
            <a:off x="3127375" y="6246812"/>
            <a:ext cx="289718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1"/>
          <p:cNvSpPr txBox="1">
            <a:spLocks noGrp="1"/>
          </p:cNvSpPr>
          <p:nvPr>
            <p:ph type="sldNum" idx="12"/>
          </p:nvPr>
        </p:nvSpPr>
        <p:spPr>
          <a:xfrm>
            <a:off x="6556375" y="6246812"/>
            <a:ext cx="212883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82280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2"/>
          <p:cNvSpPr txBox="1">
            <a:spLocks noGrp="1"/>
          </p:cNvSpPr>
          <p:nvPr>
            <p:ph type="body" idx="1"/>
          </p:nvPr>
        </p:nvSpPr>
        <p:spPr>
          <a:xfrm rot="5400000">
            <a:off x="2582862" y="-520700"/>
            <a:ext cx="3976687" cy="8228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2"/>
          <p:cNvSpPr txBox="1">
            <a:spLocks noGrp="1"/>
          </p:cNvSpPr>
          <p:nvPr>
            <p:ph type="dt" idx="10"/>
          </p:nvPr>
        </p:nvSpPr>
        <p:spPr>
          <a:xfrm>
            <a:off x="457200" y="6246812"/>
            <a:ext cx="212883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2"/>
          <p:cNvSpPr txBox="1">
            <a:spLocks noGrp="1"/>
          </p:cNvSpPr>
          <p:nvPr>
            <p:ph type="ftr" idx="11"/>
          </p:nvPr>
        </p:nvSpPr>
        <p:spPr>
          <a:xfrm>
            <a:off x="3127375" y="6246812"/>
            <a:ext cx="289718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2"/>
          <p:cNvSpPr txBox="1">
            <a:spLocks noGrp="1"/>
          </p:cNvSpPr>
          <p:nvPr>
            <p:ph type="sldNum" idx="12"/>
          </p:nvPr>
        </p:nvSpPr>
        <p:spPr>
          <a:xfrm>
            <a:off x="6556375" y="6246812"/>
            <a:ext cx="212883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96" name="Google Shape;96;p23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97" name="Google Shape;97;p23"/>
          <p:cNvSpPr txBox="1">
            <a:spLocks noGrp="1"/>
          </p:cNvSpPr>
          <p:nvPr>
            <p:ph type="dt" idx="10"/>
          </p:nvPr>
        </p:nvSpPr>
        <p:spPr>
          <a:xfrm>
            <a:off x="457200" y="6246812"/>
            <a:ext cx="212883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3"/>
          <p:cNvSpPr txBox="1">
            <a:spLocks noGrp="1"/>
          </p:cNvSpPr>
          <p:nvPr>
            <p:ph type="ftr" idx="11"/>
          </p:nvPr>
        </p:nvSpPr>
        <p:spPr>
          <a:xfrm>
            <a:off x="3127375" y="6246812"/>
            <a:ext cx="289718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3"/>
          <p:cNvSpPr txBox="1">
            <a:spLocks noGrp="1"/>
          </p:cNvSpPr>
          <p:nvPr>
            <p:ph type="sldNum" idx="12"/>
          </p:nvPr>
        </p:nvSpPr>
        <p:spPr>
          <a:xfrm>
            <a:off x="6556375" y="6246812"/>
            <a:ext cx="212883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28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2000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2000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2000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2000"/>
            </a:lvl9pPr>
          </a:lstStyle>
          <a:p>
            <a:endParaRPr/>
          </a:p>
        </p:txBody>
      </p:sp>
      <p:sp>
        <p:nvSpPr>
          <p:cNvPr id="103" name="Google Shape;103;p2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4" name="Google Shape;104;p24"/>
          <p:cNvSpPr txBox="1">
            <a:spLocks noGrp="1"/>
          </p:cNvSpPr>
          <p:nvPr>
            <p:ph type="dt" idx="10"/>
          </p:nvPr>
        </p:nvSpPr>
        <p:spPr>
          <a:xfrm>
            <a:off x="457200" y="6246812"/>
            <a:ext cx="212883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4"/>
          <p:cNvSpPr txBox="1">
            <a:spLocks noGrp="1"/>
          </p:cNvSpPr>
          <p:nvPr>
            <p:ph type="ftr" idx="11"/>
          </p:nvPr>
        </p:nvSpPr>
        <p:spPr>
          <a:xfrm>
            <a:off x="3127375" y="6246812"/>
            <a:ext cx="289718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24"/>
          <p:cNvSpPr txBox="1">
            <a:spLocks noGrp="1"/>
          </p:cNvSpPr>
          <p:nvPr>
            <p:ph type="sldNum" idx="12"/>
          </p:nvPr>
        </p:nvSpPr>
        <p:spPr>
          <a:xfrm>
            <a:off x="6556375" y="6246812"/>
            <a:ext cx="212883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82280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25"/>
          <p:cNvSpPr txBox="1">
            <a:spLocks noGrp="1"/>
          </p:cNvSpPr>
          <p:nvPr>
            <p:ph type="dt" idx="10"/>
          </p:nvPr>
        </p:nvSpPr>
        <p:spPr>
          <a:xfrm>
            <a:off x="457200" y="6246812"/>
            <a:ext cx="212883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25"/>
          <p:cNvSpPr txBox="1">
            <a:spLocks noGrp="1"/>
          </p:cNvSpPr>
          <p:nvPr>
            <p:ph type="ftr" idx="11"/>
          </p:nvPr>
        </p:nvSpPr>
        <p:spPr>
          <a:xfrm>
            <a:off x="3127375" y="6246812"/>
            <a:ext cx="289718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5"/>
          <p:cNvSpPr txBox="1">
            <a:spLocks noGrp="1"/>
          </p:cNvSpPr>
          <p:nvPr>
            <p:ph type="sldNum" idx="12"/>
          </p:nvPr>
        </p:nvSpPr>
        <p:spPr>
          <a:xfrm>
            <a:off x="6556375" y="6246812"/>
            <a:ext cx="212883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2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b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5" name="Google Shape;115;p2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116" name="Google Shape;116;p2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b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7" name="Google Shape;117;p2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118" name="Google Shape;118;p26"/>
          <p:cNvSpPr txBox="1">
            <a:spLocks noGrp="1"/>
          </p:cNvSpPr>
          <p:nvPr>
            <p:ph type="dt" idx="10"/>
          </p:nvPr>
        </p:nvSpPr>
        <p:spPr>
          <a:xfrm>
            <a:off x="457200" y="6246812"/>
            <a:ext cx="212883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26"/>
          <p:cNvSpPr txBox="1">
            <a:spLocks noGrp="1"/>
          </p:cNvSpPr>
          <p:nvPr>
            <p:ph type="ftr" idx="11"/>
          </p:nvPr>
        </p:nvSpPr>
        <p:spPr>
          <a:xfrm>
            <a:off x="3127375" y="6246812"/>
            <a:ext cx="289718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6"/>
          <p:cNvSpPr txBox="1">
            <a:spLocks noGrp="1"/>
          </p:cNvSpPr>
          <p:nvPr>
            <p:ph type="sldNum" idx="12"/>
          </p:nvPr>
        </p:nvSpPr>
        <p:spPr>
          <a:xfrm>
            <a:off x="6556375" y="6246812"/>
            <a:ext cx="212883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0"/>
          <p:cNvSpPr txBox="1">
            <a:spLocks noGrp="1"/>
          </p:cNvSpPr>
          <p:nvPr>
            <p:ph type="title"/>
          </p:nvPr>
        </p:nvSpPr>
        <p:spPr>
          <a:xfrm rot="5400000">
            <a:off x="4737100" y="2239963"/>
            <a:ext cx="5494338" cy="1941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body" idx="1"/>
          </p:nvPr>
        </p:nvSpPr>
        <p:spPr>
          <a:xfrm rot="5400000">
            <a:off x="776288" y="373063"/>
            <a:ext cx="5494338" cy="5675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lvl="0" indent="-228600" algn="l">
              <a:spcBef>
                <a:spcPts val="8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1825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82280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7"/>
          <p:cNvSpPr txBox="1">
            <a:spLocks noGrp="1"/>
          </p:cNvSpPr>
          <p:nvPr>
            <p:ph type="body" idx="1"/>
          </p:nvPr>
        </p:nvSpPr>
        <p:spPr>
          <a:xfrm>
            <a:off x="457200" y="1604963"/>
            <a:ext cx="4037013" cy="3976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4" name="Google Shape;124;p27"/>
          <p:cNvSpPr txBox="1">
            <a:spLocks noGrp="1"/>
          </p:cNvSpPr>
          <p:nvPr>
            <p:ph type="body" idx="2"/>
          </p:nvPr>
        </p:nvSpPr>
        <p:spPr>
          <a:xfrm>
            <a:off x="4646613" y="1604963"/>
            <a:ext cx="4038600" cy="3976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5" name="Google Shape;125;p27"/>
          <p:cNvSpPr txBox="1">
            <a:spLocks noGrp="1"/>
          </p:cNvSpPr>
          <p:nvPr>
            <p:ph type="dt" idx="10"/>
          </p:nvPr>
        </p:nvSpPr>
        <p:spPr>
          <a:xfrm>
            <a:off x="457200" y="6246812"/>
            <a:ext cx="212883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7"/>
          <p:cNvSpPr txBox="1">
            <a:spLocks noGrp="1"/>
          </p:cNvSpPr>
          <p:nvPr>
            <p:ph type="ftr" idx="11"/>
          </p:nvPr>
        </p:nvSpPr>
        <p:spPr>
          <a:xfrm>
            <a:off x="3127375" y="6246812"/>
            <a:ext cx="289718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27"/>
          <p:cNvSpPr txBox="1">
            <a:spLocks noGrp="1"/>
          </p:cNvSpPr>
          <p:nvPr>
            <p:ph type="sldNum" idx="12"/>
          </p:nvPr>
        </p:nvSpPr>
        <p:spPr>
          <a:xfrm>
            <a:off x="6556375" y="6246812"/>
            <a:ext cx="212883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8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28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b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31" name="Google Shape;131;p28"/>
          <p:cNvSpPr txBox="1">
            <a:spLocks noGrp="1"/>
          </p:cNvSpPr>
          <p:nvPr>
            <p:ph type="dt" idx="10"/>
          </p:nvPr>
        </p:nvSpPr>
        <p:spPr>
          <a:xfrm>
            <a:off x="457200" y="6246812"/>
            <a:ext cx="212883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28"/>
          <p:cNvSpPr txBox="1">
            <a:spLocks noGrp="1"/>
          </p:cNvSpPr>
          <p:nvPr>
            <p:ph type="ftr" idx="11"/>
          </p:nvPr>
        </p:nvSpPr>
        <p:spPr>
          <a:xfrm>
            <a:off x="3127375" y="6246812"/>
            <a:ext cx="289718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28"/>
          <p:cNvSpPr txBox="1">
            <a:spLocks noGrp="1"/>
          </p:cNvSpPr>
          <p:nvPr>
            <p:ph type="sldNum" idx="12"/>
          </p:nvPr>
        </p:nvSpPr>
        <p:spPr>
          <a:xfrm>
            <a:off x="6556375" y="6246812"/>
            <a:ext cx="212883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82280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29"/>
          <p:cNvSpPr txBox="1">
            <a:spLocks noGrp="1"/>
          </p:cNvSpPr>
          <p:nvPr>
            <p:ph type="body" idx="1"/>
          </p:nvPr>
        </p:nvSpPr>
        <p:spPr>
          <a:xfrm>
            <a:off x="457200" y="1604962"/>
            <a:ext cx="8228012" cy="3976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29"/>
          <p:cNvSpPr txBox="1">
            <a:spLocks noGrp="1"/>
          </p:cNvSpPr>
          <p:nvPr>
            <p:ph type="dt" idx="10"/>
          </p:nvPr>
        </p:nvSpPr>
        <p:spPr>
          <a:xfrm>
            <a:off x="457200" y="6246812"/>
            <a:ext cx="212883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29"/>
          <p:cNvSpPr txBox="1">
            <a:spLocks noGrp="1"/>
          </p:cNvSpPr>
          <p:nvPr>
            <p:ph type="ftr" idx="11"/>
          </p:nvPr>
        </p:nvSpPr>
        <p:spPr>
          <a:xfrm>
            <a:off x="3127375" y="6246812"/>
            <a:ext cx="289718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9"/>
          <p:cNvSpPr txBox="1">
            <a:spLocks noGrp="1"/>
          </p:cNvSpPr>
          <p:nvPr>
            <p:ph type="sldNum" idx="12"/>
          </p:nvPr>
        </p:nvSpPr>
        <p:spPr>
          <a:xfrm>
            <a:off x="6556375" y="6246812"/>
            <a:ext cx="212883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3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3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2400"/>
              <a:buNone/>
              <a:defRPr/>
            </a:lvl3pPr>
            <a:lvl4pPr lvl="3" algn="ctr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30"/>
          <p:cNvSpPr txBox="1">
            <a:spLocks noGrp="1"/>
          </p:cNvSpPr>
          <p:nvPr>
            <p:ph type="dt" idx="10"/>
          </p:nvPr>
        </p:nvSpPr>
        <p:spPr>
          <a:xfrm>
            <a:off x="457200" y="6246812"/>
            <a:ext cx="212883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30"/>
          <p:cNvSpPr txBox="1">
            <a:spLocks noGrp="1"/>
          </p:cNvSpPr>
          <p:nvPr>
            <p:ph type="ftr" idx="11"/>
          </p:nvPr>
        </p:nvSpPr>
        <p:spPr>
          <a:xfrm>
            <a:off x="3127375" y="6246812"/>
            <a:ext cx="289718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30"/>
          <p:cNvSpPr txBox="1">
            <a:spLocks noGrp="1"/>
          </p:cNvSpPr>
          <p:nvPr>
            <p:ph type="sldNum" idx="12"/>
          </p:nvPr>
        </p:nvSpPr>
        <p:spPr>
          <a:xfrm>
            <a:off x="6556375" y="6246812"/>
            <a:ext cx="212883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1"/>
          <p:cNvSpPr txBox="1">
            <a:spLocks noGrp="1"/>
          </p:cNvSpPr>
          <p:nvPr>
            <p:ph type="title"/>
          </p:nvPr>
        </p:nvSpPr>
        <p:spPr>
          <a:xfrm rot="5400000">
            <a:off x="4933157" y="1824831"/>
            <a:ext cx="5448300" cy="205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31"/>
          <p:cNvSpPr txBox="1">
            <a:spLocks noGrp="1"/>
          </p:cNvSpPr>
          <p:nvPr>
            <p:ph type="body" idx="1"/>
          </p:nvPr>
        </p:nvSpPr>
        <p:spPr>
          <a:xfrm rot="5400000">
            <a:off x="742950" y="-157162"/>
            <a:ext cx="54483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2"/>
          <p:cNvSpPr txBox="1">
            <a:spLocks noGrp="1"/>
          </p:cNvSpPr>
          <p:nvPr>
            <p:ph type="title"/>
          </p:nvPr>
        </p:nvSpPr>
        <p:spPr>
          <a:xfrm>
            <a:off x="457200" y="128587"/>
            <a:ext cx="8228012" cy="1433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32"/>
          <p:cNvSpPr txBox="1">
            <a:spLocks noGrp="1"/>
          </p:cNvSpPr>
          <p:nvPr>
            <p:ph type="body" idx="1"/>
          </p:nvPr>
        </p:nvSpPr>
        <p:spPr>
          <a:xfrm rot="5400000">
            <a:off x="2582862" y="-525462"/>
            <a:ext cx="3976687" cy="8228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3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3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62" name="Google Shape;162;p33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3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28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2000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2000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2000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2000"/>
            </a:lvl9pPr>
          </a:lstStyle>
          <a:p>
            <a:endParaRPr/>
          </a:p>
        </p:txBody>
      </p:sp>
      <p:sp>
        <p:nvSpPr>
          <p:cNvPr id="166" name="Google Shape;166;p3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5"/>
          <p:cNvSpPr txBox="1">
            <a:spLocks noGrp="1"/>
          </p:cNvSpPr>
          <p:nvPr>
            <p:ph type="title"/>
          </p:nvPr>
        </p:nvSpPr>
        <p:spPr>
          <a:xfrm>
            <a:off x="457200" y="128587"/>
            <a:ext cx="8228012" cy="1433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1"/>
          <p:cNvSpPr txBox="1">
            <a:spLocks noGrp="1"/>
          </p:cNvSpPr>
          <p:nvPr>
            <p:ph type="title"/>
          </p:nvPr>
        </p:nvSpPr>
        <p:spPr>
          <a:xfrm>
            <a:off x="685800" y="463550"/>
            <a:ext cx="7769225" cy="1433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1"/>
          <p:cNvSpPr txBox="1">
            <a:spLocks noGrp="1"/>
          </p:cNvSpPr>
          <p:nvPr>
            <p:ph type="body" idx="1"/>
          </p:nvPr>
        </p:nvSpPr>
        <p:spPr>
          <a:xfrm rot="5400000">
            <a:off x="2582069" y="84931"/>
            <a:ext cx="3976687" cy="7769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lvl="0" indent="-228600" algn="l">
              <a:spcBef>
                <a:spcPts val="8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1825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3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b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72" name="Google Shape;172;p3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173" name="Google Shape;173;p3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b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74" name="Google Shape;174;p3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7"/>
          <p:cNvSpPr txBox="1">
            <a:spLocks noGrp="1"/>
          </p:cNvSpPr>
          <p:nvPr>
            <p:ph type="title"/>
          </p:nvPr>
        </p:nvSpPr>
        <p:spPr>
          <a:xfrm>
            <a:off x="457200" y="128587"/>
            <a:ext cx="8228012" cy="1433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3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7013" cy="3976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8" name="Google Shape;178;p37"/>
          <p:cNvSpPr txBox="1">
            <a:spLocks noGrp="1"/>
          </p:cNvSpPr>
          <p:nvPr>
            <p:ph type="body" idx="2"/>
          </p:nvPr>
        </p:nvSpPr>
        <p:spPr>
          <a:xfrm>
            <a:off x="4646613" y="1600200"/>
            <a:ext cx="4038600" cy="3976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8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1" name="Google Shape;181;p38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b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9"/>
          <p:cNvSpPr txBox="1">
            <a:spLocks noGrp="1"/>
          </p:cNvSpPr>
          <p:nvPr>
            <p:ph type="title"/>
          </p:nvPr>
        </p:nvSpPr>
        <p:spPr>
          <a:xfrm>
            <a:off x="457200" y="128587"/>
            <a:ext cx="8228012" cy="1433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3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2" cy="3976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4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4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2400"/>
              <a:buNone/>
              <a:defRPr/>
            </a:lvl3pPr>
            <a:lvl4pPr lvl="3" algn="ctr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2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42"/>
          <p:cNvSpPr txBox="1">
            <a:spLocks noGrp="1"/>
          </p:cNvSpPr>
          <p:nvPr>
            <p:ph type="title"/>
          </p:nvPr>
        </p:nvSpPr>
        <p:spPr>
          <a:xfrm rot="5400000">
            <a:off x="4933157" y="1824831"/>
            <a:ext cx="5448300" cy="205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42"/>
          <p:cNvSpPr txBox="1">
            <a:spLocks noGrp="1"/>
          </p:cNvSpPr>
          <p:nvPr>
            <p:ph type="body" idx="1"/>
          </p:nvPr>
        </p:nvSpPr>
        <p:spPr>
          <a:xfrm rot="5400000">
            <a:off x="742950" y="-157162"/>
            <a:ext cx="54483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43"/>
          <p:cNvSpPr txBox="1">
            <a:spLocks noGrp="1"/>
          </p:cNvSpPr>
          <p:nvPr>
            <p:ph type="title"/>
          </p:nvPr>
        </p:nvSpPr>
        <p:spPr>
          <a:xfrm>
            <a:off x="457200" y="128587"/>
            <a:ext cx="8228012" cy="1433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43"/>
          <p:cNvSpPr txBox="1">
            <a:spLocks noGrp="1"/>
          </p:cNvSpPr>
          <p:nvPr>
            <p:ph type="body" idx="1"/>
          </p:nvPr>
        </p:nvSpPr>
        <p:spPr>
          <a:xfrm rot="5400000">
            <a:off x="2582862" y="-525462"/>
            <a:ext cx="3976687" cy="8228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4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4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203" name="Google Shape;203;p4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4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6" name="Google Shape;206;p4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28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2000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2000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2000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2000"/>
            </a:lvl9pPr>
          </a:lstStyle>
          <a:p>
            <a:endParaRPr/>
          </a:p>
        </p:txBody>
      </p:sp>
      <p:sp>
        <p:nvSpPr>
          <p:cNvPr id="207" name="Google Shape;207;p4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33" name="Google Shape;33;p1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lvl="0" indent="-228600" algn="l">
              <a:spcBef>
                <a:spcPts val="8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34" name="Google Shape;34;p1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1825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47"/>
          <p:cNvSpPr txBox="1">
            <a:spLocks noGrp="1"/>
          </p:cNvSpPr>
          <p:nvPr>
            <p:ph type="title"/>
          </p:nvPr>
        </p:nvSpPr>
        <p:spPr>
          <a:xfrm>
            <a:off x="457200" y="128587"/>
            <a:ext cx="8228012" cy="1433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4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4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b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14" name="Google Shape;214;p4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215" name="Google Shape;215;p4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b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16" name="Google Shape;216;p4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49"/>
          <p:cNvSpPr txBox="1">
            <a:spLocks noGrp="1"/>
          </p:cNvSpPr>
          <p:nvPr>
            <p:ph type="title"/>
          </p:nvPr>
        </p:nvSpPr>
        <p:spPr>
          <a:xfrm>
            <a:off x="457200" y="128587"/>
            <a:ext cx="8228012" cy="1433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9" name="Google Shape;219;p4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7013" cy="3976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20" name="Google Shape;220;p49"/>
          <p:cNvSpPr txBox="1">
            <a:spLocks noGrp="1"/>
          </p:cNvSpPr>
          <p:nvPr>
            <p:ph type="body" idx="2"/>
          </p:nvPr>
        </p:nvSpPr>
        <p:spPr>
          <a:xfrm>
            <a:off x="4646613" y="1600200"/>
            <a:ext cx="4038600" cy="3976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5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3" name="Google Shape;223;p5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b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51"/>
          <p:cNvSpPr txBox="1">
            <a:spLocks noGrp="1"/>
          </p:cNvSpPr>
          <p:nvPr>
            <p:ph type="title"/>
          </p:nvPr>
        </p:nvSpPr>
        <p:spPr>
          <a:xfrm>
            <a:off x="457200" y="128587"/>
            <a:ext cx="8228012" cy="1433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6" name="Google Shape;226;p5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2" cy="3976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5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9" name="Google Shape;229;p5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2400"/>
              <a:buNone/>
              <a:defRPr/>
            </a:lvl3pPr>
            <a:lvl4pPr lvl="3" algn="ctr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2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54"/>
          <p:cNvSpPr txBox="1">
            <a:spLocks noGrp="1"/>
          </p:cNvSpPr>
          <p:nvPr>
            <p:ph type="title"/>
          </p:nvPr>
        </p:nvSpPr>
        <p:spPr>
          <a:xfrm rot="5400000">
            <a:off x="4933157" y="1824831"/>
            <a:ext cx="5448300" cy="2055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8" name="Google Shape;238;p54"/>
          <p:cNvSpPr txBox="1">
            <a:spLocks noGrp="1"/>
          </p:cNvSpPr>
          <p:nvPr>
            <p:ph type="body" idx="1"/>
          </p:nvPr>
        </p:nvSpPr>
        <p:spPr>
          <a:xfrm rot="5400000">
            <a:off x="742950" y="-157162"/>
            <a:ext cx="54483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55"/>
          <p:cNvSpPr txBox="1">
            <a:spLocks noGrp="1"/>
          </p:cNvSpPr>
          <p:nvPr>
            <p:ph type="title"/>
          </p:nvPr>
        </p:nvSpPr>
        <p:spPr>
          <a:xfrm>
            <a:off x="457200" y="128587"/>
            <a:ext cx="8228012" cy="1433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1" name="Google Shape;241;p55"/>
          <p:cNvSpPr txBox="1">
            <a:spLocks noGrp="1"/>
          </p:cNvSpPr>
          <p:nvPr>
            <p:ph type="body" idx="1"/>
          </p:nvPr>
        </p:nvSpPr>
        <p:spPr>
          <a:xfrm rot="5400000">
            <a:off x="2582862" y="-525462"/>
            <a:ext cx="3976687" cy="8228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5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4" name="Google Shape;244;p5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245" name="Google Shape;245;p5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57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8" name="Google Shape;248;p5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28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2000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2000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2000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2000"/>
            </a:lvl9pPr>
          </a:lstStyle>
          <a:p>
            <a:endParaRPr/>
          </a:p>
        </p:txBody>
      </p:sp>
      <p:sp>
        <p:nvSpPr>
          <p:cNvPr id="249" name="Google Shape;249;p5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900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lvl="0" indent="-228600" algn="l">
              <a:spcBef>
                <a:spcPts val="800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8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6pPr>
            <a:lvl7pPr marL="3200400" lvl="6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7pPr>
            <a:lvl8pPr marL="3657600" lvl="7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8pPr>
            <a:lvl9pPr marL="4114800" lvl="8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lvl="0" indent="-228600" algn="l">
              <a:spcBef>
                <a:spcPts val="8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spcBef>
                <a:spcPts val="5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1825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59"/>
          <p:cNvSpPr txBox="1">
            <a:spLocks noGrp="1"/>
          </p:cNvSpPr>
          <p:nvPr>
            <p:ph type="title"/>
          </p:nvPr>
        </p:nvSpPr>
        <p:spPr>
          <a:xfrm>
            <a:off x="457200" y="128587"/>
            <a:ext cx="8228012" cy="1433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6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5" name="Google Shape;255;p6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b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56" name="Google Shape;256;p6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257" name="Google Shape;257;p6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b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58" name="Google Shape;258;p6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61"/>
          <p:cNvSpPr txBox="1">
            <a:spLocks noGrp="1"/>
          </p:cNvSpPr>
          <p:nvPr>
            <p:ph type="title"/>
          </p:nvPr>
        </p:nvSpPr>
        <p:spPr>
          <a:xfrm>
            <a:off x="457200" y="128587"/>
            <a:ext cx="8228012" cy="1433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1" name="Google Shape;261;p6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7013" cy="3976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62" name="Google Shape;262;p61"/>
          <p:cNvSpPr txBox="1">
            <a:spLocks noGrp="1"/>
          </p:cNvSpPr>
          <p:nvPr>
            <p:ph type="body" idx="2"/>
          </p:nvPr>
        </p:nvSpPr>
        <p:spPr>
          <a:xfrm>
            <a:off x="4646613" y="1600200"/>
            <a:ext cx="4038600" cy="3976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6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5" name="Google Shape;265;p6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b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63"/>
          <p:cNvSpPr txBox="1">
            <a:spLocks noGrp="1"/>
          </p:cNvSpPr>
          <p:nvPr>
            <p:ph type="title"/>
          </p:nvPr>
        </p:nvSpPr>
        <p:spPr>
          <a:xfrm>
            <a:off x="457200" y="128587"/>
            <a:ext cx="8228012" cy="1433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8" name="Google Shape;268;p6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2" cy="3976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6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1" name="Google Shape;271;p6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2400"/>
              <a:buNone/>
              <a:defRPr/>
            </a:lvl3pPr>
            <a:lvl4pPr lvl="3" algn="ctr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20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1825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5"/>
          <p:cNvSpPr txBox="1">
            <a:spLocks noGrp="1"/>
          </p:cNvSpPr>
          <p:nvPr>
            <p:ph type="title"/>
          </p:nvPr>
        </p:nvSpPr>
        <p:spPr>
          <a:xfrm>
            <a:off x="685800" y="463550"/>
            <a:ext cx="7769225" cy="1433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1825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>
            <a:lvl1pPr marL="457200" lvl="0" indent="-228600" algn="l">
              <a:spcBef>
                <a:spcPts val="8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lvl="0" indent="-228600" algn="l">
              <a:spcBef>
                <a:spcPts val="8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b" anchorCtr="0">
            <a:noAutofit/>
          </a:bodyPr>
          <a:lstStyle>
            <a:lvl1pPr marL="457200" lvl="0" indent="-228600" algn="l">
              <a:spcBef>
                <a:spcPts val="8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1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lvl="0" indent="-228600" algn="l">
              <a:spcBef>
                <a:spcPts val="8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51" name="Google Shape;51;p1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1825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7"/>
          <p:cNvSpPr txBox="1">
            <a:spLocks noGrp="1"/>
          </p:cNvSpPr>
          <p:nvPr>
            <p:ph type="title"/>
          </p:nvPr>
        </p:nvSpPr>
        <p:spPr>
          <a:xfrm>
            <a:off x="685800" y="463550"/>
            <a:ext cx="7769225" cy="1433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7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08413" cy="3976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lvl="0" indent="-228600" algn="l">
              <a:spcBef>
                <a:spcPts val="8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5" name="Google Shape;55;p17"/>
          <p:cNvSpPr txBox="1">
            <a:spLocks noGrp="1"/>
          </p:cNvSpPr>
          <p:nvPr>
            <p:ph type="body" idx="2"/>
          </p:nvPr>
        </p:nvSpPr>
        <p:spPr>
          <a:xfrm>
            <a:off x="4646613" y="1981200"/>
            <a:ext cx="3808412" cy="3976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lvl="0" indent="-228600" algn="l">
              <a:spcBef>
                <a:spcPts val="8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7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1825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5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title"/>
          </p:nvPr>
        </p:nvSpPr>
        <p:spPr>
          <a:xfrm>
            <a:off x="685800" y="463550"/>
            <a:ext cx="7769225" cy="1433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69225" cy="3976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marR="0" lvl="0" indent="-228600" algn="l" rtl="0">
              <a:spcBef>
                <a:spcPts val="80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700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/>
          <p:nvPr/>
        </p:nvSpPr>
        <p:spPr>
          <a:xfrm>
            <a:off x="685800" y="6248400"/>
            <a:ext cx="1905000" cy="46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" name="Google Shape;15;p4"/>
          <p:cNvSpPr txBox="1"/>
          <p:nvPr/>
        </p:nvSpPr>
        <p:spPr>
          <a:xfrm>
            <a:off x="3124200" y="6248400"/>
            <a:ext cx="2895600" cy="46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1825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3175" y="-7937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4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3657600" y="5657850"/>
            <a:ext cx="1830387" cy="67627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82280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Google Shape;71;p6"/>
          <p:cNvSpPr txBox="1">
            <a:spLocks noGrp="1"/>
          </p:cNvSpPr>
          <p:nvPr>
            <p:ph type="body" idx="1"/>
          </p:nvPr>
        </p:nvSpPr>
        <p:spPr>
          <a:xfrm>
            <a:off x="457200" y="1604962"/>
            <a:ext cx="8228012" cy="3976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marR="0" lvl="0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Google Shape;72;p6"/>
          <p:cNvSpPr txBox="1">
            <a:spLocks noGrp="1"/>
          </p:cNvSpPr>
          <p:nvPr>
            <p:ph type="dt" idx="10"/>
          </p:nvPr>
        </p:nvSpPr>
        <p:spPr>
          <a:xfrm>
            <a:off x="457200" y="6246812"/>
            <a:ext cx="212883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3" name="Google Shape;73;p6"/>
          <p:cNvSpPr txBox="1">
            <a:spLocks noGrp="1"/>
          </p:cNvSpPr>
          <p:nvPr>
            <p:ph type="ftr" idx="11"/>
          </p:nvPr>
        </p:nvSpPr>
        <p:spPr>
          <a:xfrm>
            <a:off x="3127375" y="6246812"/>
            <a:ext cx="289718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4" name="Google Shape;74;p6"/>
          <p:cNvSpPr txBox="1">
            <a:spLocks noGrp="1"/>
          </p:cNvSpPr>
          <p:nvPr>
            <p:ph type="sldNum" idx="12"/>
          </p:nvPr>
        </p:nvSpPr>
        <p:spPr>
          <a:xfrm>
            <a:off x="6556375" y="6246812"/>
            <a:ext cx="2128837" cy="471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5" name="Google Shape;75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3175" y="-7937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280400" y="165100"/>
            <a:ext cx="627062" cy="23018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8"/>
          <p:cNvSpPr txBox="1">
            <a:spLocks noGrp="1"/>
          </p:cNvSpPr>
          <p:nvPr>
            <p:ph type="title"/>
          </p:nvPr>
        </p:nvSpPr>
        <p:spPr>
          <a:xfrm>
            <a:off x="457200" y="128587"/>
            <a:ext cx="8228012" cy="1433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8" name="Google Shape;148;p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2" cy="3976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marR="0" lvl="0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9" name="Google Shape;149;p8"/>
          <p:cNvSpPr txBox="1"/>
          <p:nvPr/>
        </p:nvSpPr>
        <p:spPr>
          <a:xfrm>
            <a:off x="6553200" y="6248400"/>
            <a:ext cx="1903412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50" name="Google Shape;150;p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657600" y="5657850"/>
            <a:ext cx="1830387" cy="67627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41"/>
          <p:cNvSpPr txBox="1">
            <a:spLocks noGrp="1"/>
          </p:cNvSpPr>
          <p:nvPr>
            <p:ph type="title"/>
          </p:nvPr>
        </p:nvSpPr>
        <p:spPr>
          <a:xfrm>
            <a:off x="457200" y="128587"/>
            <a:ext cx="8228012" cy="1433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0" name="Google Shape;190;p4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2" cy="3976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marR="0" lvl="0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1" name="Google Shape;191;p41"/>
          <p:cNvSpPr txBox="1"/>
          <p:nvPr/>
        </p:nvSpPr>
        <p:spPr>
          <a:xfrm>
            <a:off x="6553200" y="6248400"/>
            <a:ext cx="1903412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92" name="Google Shape;192;p4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p4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665287" y="5629275"/>
            <a:ext cx="6207125" cy="658812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53"/>
          <p:cNvSpPr txBox="1">
            <a:spLocks noGrp="1"/>
          </p:cNvSpPr>
          <p:nvPr>
            <p:ph type="title"/>
          </p:nvPr>
        </p:nvSpPr>
        <p:spPr>
          <a:xfrm>
            <a:off x="457200" y="128587"/>
            <a:ext cx="8228012" cy="1433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2" name="Google Shape;232;p5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8012" cy="3976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8200" rIns="0" bIns="0" anchor="t" anchorCtr="0">
            <a:noAutofit/>
          </a:bodyPr>
          <a:lstStyle>
            <a:lvl1pPr marL="457200" marR="0" lvl="0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3000"/>
              </a:lnSpc>
              <a:spcBef>
                <a:spcPts val="288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3000"/>
              </a:lnSpc>
              <a:spcBef>
                <a:spcPts val="288"/>
              </a:spcBef>
              <a:spcAft>
                <a:spcPts val="288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3" name="Google Shape;233;p53"/>
          <p:cNvSpPr txBox="1"/>
          <p:nvPr/>
        </p:nvSpPr>
        <p:spPr>
          <a:xfrm>
            <a:off x="6553200" y="6248400"/>
            <a:ext cx="1903412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34" name="Google Shape;234;p5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5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665287" y="5638800"/>
            <a:ext cx="6207125" cy="639762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"/>
          <p:cNvSpPr txBox="1"/>
          <p:nvPr/>
        </p:nvSpPr>
        <p:spPr>
          <a:xfrm>
            <a:off x="190538" y="2616199"/>
            <a:ext cx="9144000" cy="263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47"/>
              </a:buClr>
              <a:buSzPts val="4400"/>
              <a:buFont typeface="Arial"/>
              <a:buNone/>
            </a:pPr>
            <a:r>
              <a:rPr lang="en-US" sz="4400" b="1" i="0" u="none">
                <a:solidFill>
                  <a:srgbClr val="008047"/>
                </a:solidFill>
                <a:latin typeface="Arial"/>
                <a:ea typeface="Arial"/>
                <a:cs typeface="Arial"/>
                <a:sym typeface="Arial"/>
              </a:rPr>
              <a:t>Título - Arial 44pt - Bold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8047"/>
              </a:buClr>
              <a:buSzPts val="2800"/>
              <a:buFont typeface="Arial"/>
              <a:buNone/>
            </a:pPr>
            <a:r>
              <a:rPr lang="en-US" sz="2800" b="0" i="0" u="none">
                <a:solidFill>
                  <a:srgbClr val="008047"/>
                </a:solidFill>
                <a:latin typeface="Arial"/>
                <a:ea typeface="Arial"/>
                <a:cs typeface="Arial"/>
                <a:sym typeface="Arial"/>
              </a:rPr>
              <a:t>Apresentador - Arial 28pt</a:t>
            </a:r>
            <a:endParaRPr/>
          </a:p>
        </p:txBody>
      </p:sp>
      <p:sp>
        <p:nvSpPr>
          <p:cNvPr id="279" name="Google Shape;279;p1"/>
          <p:cNvSpPr txBox="1"/>
          <p:nvPr/>
        </p:nvSpPr>
        <p:spPr>
          <a:xfrm>
            <a:off x="2916237" y="4941887"/>
            <a:ext cx="3240087" cy="306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</a:pPr>
            <a:r>
              <a:rPr lang="en-US" sz="1400" b="0" i="0" u="none" dirty="0" smtClean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10 a 12 de </a:t>
            </a:r>
            <a:r>
              <a:rPr lang="en-US" sz="1400" b="0" i="0" u="none" dirty="0" err="1" smtClean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setembro</a:t>
            </a:r>
            <a:r>
              <a:rPr lang="en-US" sz="1400" b="0" i="0" u="none" dirty="0" smtClean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0" i="0" u="none" dirty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de </a:t>
            </a:r>
            <a:r>
              <a:rPr lang="en-US" sz="1400" b="0" i="0" u="none" dirty="0" smtClean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2024</a:t>
            </a:r>
            <a:endParaRPr dirty="0"/>
          </a:p>
        </p:txBody>
      </p:sp>
      <p:pic>
        <p:nvPicPr>
          <p:cNvPr id="280" name="Google Shape;280;p1"/>
          <p:cNvPicPr preferRelativeResize="0"/>
          <p:nvPr/>
        </p:nvPicPr>
        <p:blipFill rotWithShape="1">
          <a:blip r:embed="rId4">
            <a:alphaModFix/>
          </a:blip>
          <a:srcRect t="79" b="89"/>
          <a:stretch/>
        </p:blipFill>
        <p:spPr>
          <a:xfrm>
            <a:off x="1476375" y="620712"/>
            <a:ext cx="6237287" cy="103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"/>
          <p:cNvSpPr txBox="1"/>
          <p:nvPr/>
        </p:nvSpPr>
        <p:spPr>
          <a:xfrm>
            <a:off x="1008062" y="476250"/>
            <a:ext cx="8027987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47"/>
              </a:buClr>
              <a:buSzPts val="3400"/>
              <a:buFont typeface="Arial"/>
              <a:buNone/>
            </a:pPr>
            <a:r>
              <a:rPr lang="en-US" sz="3400" b="1" i="0" u="none">
                <a:solidFill>
                  <a:srgbClr val="008047"/>
                </a:solidFill>
                <a:latin typeface="Arial"/>
                <a:ea typeface="Arial"/>
                <a:cs typeface="Arial"/>
                <a:sym typeface="Arial"/>
              </a:rPr>
              <a:t>Título - Arial 34pt</a:t>
            </a:r>
            <a:endParaRPr/>
          </a:p>
        </p:txBody>
      </p:sp>
      <p:sp>
        <p:nvSpPr>
          <p:cNvPr id="288" name="Google Shape;288;p2"/>
          <p:cNvSpPr txBox="1"/>
          <p:nvPr/>
        </p:nvSpPr>
        <p:spPr>
          <a:xfrm>
            <a:off x="1020762" y="1544637"/>
            <a:ext cx="7151687" cy="779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Destaque – Arial 20pt Bold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 – Arial 20 pt</a:t>
            </a:r>
            <a:endParaRPr/>
          </a:p>
        </p:txBody>
      </p:sp>
      <p:sp>
        <p:nvSpPr>
          <p:cNvPr id="289" name="Google Shape;289;p2"/>
          <p:cNvSpPr txBox="1"/>
          <p:nvPr/>
        </p:nvSpPr>
        <p:spPr>
          <a:xfrm>
            <a:off x="1065212" y="2997200"/>
            <a:ext cx="7145337" cy="2073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341312" marR="0" lvl="0" indent="-3413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47"/>
              </a:buClr>
              <a:buSzPts val="1800"/>
              <a:buFont typeface="Arial"/>
              <a:buChar char="»"/>
            </a:pPr>
            <a:r>
              <a:rPr lang="en-US"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Tópico – Arial 18pt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8047"/>
              </a:buClr>
              <a:buSzPts val="1800"/>
              <a:buFont typeface="Arial"/>
              <a:buChar char="»"/>
            </a:pPr>
            <a:r>
              <a:rPr lang="en-US"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Tópico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8047"/>
              </a:buClr>
              <a:buSzPts val="1800"/>
              <a:buFont typeface="Arial"/>
              <a:buChar char="»"/>
            </a:pPr>
            <a:r>
              <a:rPr lang="en-US"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Tópico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8047"/>
              </a:buClr>
              <a:buSzPts val="1800"/>
              <a:buFont typeface="Arial"/>
              <a:buChar char="»"/>
            </a:pPr>
            <a:r>
              <a:rPr lang="en-US"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Tópico</a:t>
            </a:r>
            <a:endParaRPr/>
          </a:p>
          <a:p>
            <a:pPr marL="341312" marR="0" lvl="0" indent="-341312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8047"/>
              </a:buClr>
              <a:buSzPts val="1800"/>
              <a:buFont typeface="Arial"/>
              <a:buChar char="»"/>
            </a:pPr>
            <a:r>
              <a:rPr lang="en-US" sz="1800" b="0" i="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Tópico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"/>
          <p:cNvSpPr txBox="1"/>
          <p:nvPr/>
        </p:nvSpPr>
        <p:spPr>
          <a:xfrm>
            <a:off x="0" y="3068637"/>
            <a:ext cx="9144000" cy="792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47"/>
              </a:buClr>
              <a:buSzPts val="3400"/>
              <a:buFont typeface="Arial"/>
              <a:buNone/>
            </a:pPr>
            <a:r>
              <a:rPr lang="en-US" sz="3400" b="1" i="0" u="none">
                <a:solidFill>
                  <a:srgbClr val="008047"/>
                </a:solidFill>
                <a:latin typeface="Arial"/>
                <a:ea typeface="Arial"/>
                <a:cs typeface="Arial"/>
                <a:sym typeface="Arial"/>
              </a:rPr>
              <a:t>Obrigado </a:t>
            </a:r>
            <a:br>
              <a:rPr lang="en-US" sz="3400" b="1" i="0" u="none">
                <a:solidFill>
                  <a:srgbClr val="008047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800" b="0" i="0" u="none">
                <a:solidFill>
                  <a:srgbClr val="008047"/>
                </a:solidFill>
                <a:latin typeface="Arial"/>
                <a:ea typeface="Arial"/>
                <a:cs typeface="Arial"/>
                <a:sym typeface="Arial"/>
              </a:rPr>
              <a:t>contato@embrapa.br</a:t>
            </a:r>
            <a:endParaRPr/>
          </a:p>
        </p:txBody>
      </p:sp>
      <p:pic>
        <p:nvPicPr>
          <p:cNvPr id="297" name="Google Shape;297;p3"/>
          <p:cNvPicPr preferRelativeResize="0"/>
          <p:nvPr/>
        </p:nvPicPr>
        <p:blipFill rotWithShape="1">
          <a:blip r:embed="rId4">
            <a:alphaModFix/>
          </a:blip>
          <a:srcRect t="79" b="89"/>
          <a:stretch/>
        </p:blipFill>
        <p:spPr>
          <a:xfrm>
            <a:off x="1331912" y="549275"/>
            <a:ext cx="6237287" cy="103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Apresentação na tela (4:3)</PresentationFormat>
  <Paragraphs>15</Paragraphs>
  <Slides>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5</vt:i4>
      </vt:variant>
      <vt:variant>
        <vt:lpstr>Títulos de slides</vt:lpstr>
      </vt:variant>
      <vt:variant>
        <vt:i4>3</vt:i4>
      </vt:variant>
    </vt:vector>
  </HeadingPairs>
  <TitlesOfParts>
    <vt:vector size="10" baseType="lpstr">
      <vt:lpstr>Arial</vt:lpstr>
      <vt:lpstr>Times New Roman</vt:lpstr>
      <vt:lpstr>Tema do Office</vt:lpstr>
      <vt:lpstr>1_Tema do Office</vt:lpstr>
      <vt:lpstr>2_Tema do Office</vt:lpstr>
      <vt:lpstr>3_Tema do Office</vt:lpstr>
      <vt:lpstr>4_Tema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rose</dc:creator>
  <cp:lastModifiedBy>Veronica Maria Vasconcelos Freire</cp:lastModifiedBy>
  <cp:revision>2</cp:revision>
  <dcterms:created xsi:type="dcterms:W3CDTF">2010-09-09T14:20:48Z</dcterms:created>
  <dcterms:modified xsi:type="dcterms:W3CDTF">2024-07-11T16:54:55Z</dcterms:modified>
</cp:coreProperties>
</file>